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6" r:id="rId3"/>
    <p:sldId id="282" r:id="rId4"/>
    <p:sldId id="276" r:id="rId5"/>
    <p:sldId id="277" r:id="rId6"/>
    <p:sldId id="278" r:id="rId7"/>
    <p:sldId id="279" r:id="rId8"/>
    <p:sldId id="281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59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9AA94-18D9-462D-98B8-96A5021A6D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77B60-09E5-48F1-B67A-9E61D680BC7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8" name="Rectangle 40"/>
          <p:cNvSpPr/>
          <p:nvPr userDrawn="1"/>
        </p:nvSpPr>
        <p:spPr>
          <a:xfrm flipH="1">
            <a:off x="732790" y="1567180"/>
            <a:ext cx="10393680" cy="3465830"/>
          </a:xfrm>
          <a:prstGeom prst="rect">
            <a:avLst/>
          </a:prstGeom>
          <a:noFill/>
          <a:ln w="127000">
            <a:gradFill>
              <a:gsLst>
                <a:gs pos="0">
                  <a:srgbClr val="9EE256"/>
                </a:gs>
                <a:gs pos="100000">
                  <a:srgbClr val="52762D"/>
                </a:gs>
              </a:gsLst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dirty="0"/>
          </a:p>
        </p:txBody>
      </p:sp>
      <p:sp>
        <p:nvSpPr>
          <p:cNvPr id="7" name="Rectangle 41"/>
          <p:cNvSpPr/>
          <p:nvPr userDrawn="1"/>
        </p:nvSpPr>
        <p:spPr>
          <a:xfrm flipH="1">
            <a:off x="1198929" y="2096554"/>
            <a:ext cx="9422423" cy="3240375"/>
          </a:xfrm>
          <a:prstGeom prst="rect">
            <a:avLst/>
          </a:prstGeom>
          <a:gradFill>
            <a:gsLst>
              <a:gs pos="0">
                <a:srgbClr val="9EE256"/>
              </a:gs>
              <a:gs pos="46000">
                <a:srgbClr val="52762D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dirty="0"/>
              <a:t>2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+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42"/>
          <p:cNvSpPr/>
          <p:nvPr userDrawn="1"/>
        </p:nvSpPr>
        <p:spPr>
          <a:xfrm flipH="1">
            <a:off x="1688465" y="1899285"/>
            <a:ext cx="8933815" cy="2910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58.xml"/><Relationship Id="rId16" Type="http://schemas.openxmlformats.org/officeDocument/2006/relationships/tags" Target="../tags/tag57.xml"/><Relationship Id="rId15" Type="http://schemas.openxmlformats.org/officeDocument/2006/relationships/tags" Target="../tags/tag56.xml"/><Relationship Id="rId14" Type="http://schemas.openxmlformats.org/officeDocument/2006/relationships/tags" Target="../tags/tag55.xml"/><Relationship Id="rId13" Type="http://schemas.openxmlformats.org/officeDocument/2006/relationships/tags" Target="../tags/tag54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8877600" y="6314400"/>
            <a:ext cx="2700000" cy="316800"/>
          </a:xfrm>
        </p:spPr>
        <p:txBody>
          <a:bodyPr/>
          <a:p>
            <a:fld id="{AB90C8AD-4273-484F-AC55-700E45EBDCE6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074545" y="3672840"/>
            <a:ext cx="76796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en-US" altLang="zh-CN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Paper Title:</a:t>
            </a:r>
            <a:endParaRPr lang="en-US" altLang="zh-CN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Presenters/Authors:</a:t>
            </a:r>
            <a:endParaRPr lang="en-US" altLang="zh-CN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1597025" y="2368550"/>
            <a:ext cx="9514840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2023 IEEE IAS Industrial and Commercial Power System Asia</a:t>
            </a:r>
            <a:r>
              <a:rPr lang="en-US" altLang="zh-CN" sz="2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lang="en-US" altLang="zh-CN" sz="2000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IEEE I&amp;CPS Asia 2023</a:t>
            </a:r>
            <a:r>
              <a:rPr lang="en-US" altLang="zh-CN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|  July 7-9, 2023</a:t>
            </a:r>
            <a:endParaRPr lang="en-US" altLang="zh-CN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100" name="图片 99" descr="C:\Users\admin\Desktop\logo.pnglogo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023350" y="132715"/>
            <a:ext cx="2553970" cy="908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1"/>
          <p:cNvSpPr txBox="1"/>
          <p:nvPr/>
        </p:nvSpPr>
        <p:spPr>
          <a:xfrm>
            <a:off x="923925" y="104536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Effective Slides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/>
          <p:nvPr/>
        </p:nvSpPr>
        <p:spPr>
          <a:xfrm>
            <a:off x="923925" y="2140744"/>
            <a:ext cx="7886700" cy="32635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Include only necessary information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Slide contents should be self evident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Avoid “mega data” slides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Seven words per line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Maximum seven lines per slide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1"/>
          <p:cNvSpPr txBox="1"/>
          <p:nvPr/>
        </p:nvSpPr>
        <p:spPr>
          <a:xfrm>
            <a:off x="923925" y="104536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Graphics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923925" y="2140585"/>
            <a:ext cx="8837295" cy="3263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Present information graphically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Clip art or scanned art can be useful in illustrating a point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Graphic devises are helpful in separating elements or directing attention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Graphics need to be fairly big and bold to stand out and to be seen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1"/>
          <p:cNvSpPr txBox="1"/>
          <p:nvPr/>
        </p:nvSpPr>
        <p:spPr>
          <a:xfrm>
            <a:off x="723900" y="1207294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Graphs, Diagrams &amp; Tables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Content Placeholder 2"/>
          <p:cNvSpPr txBox="1"/>
          <p:nvPr/>
        </p:nvSpPr>
        <p:spPr>
          <a:xfrm>
            <a:off x="723900" y="2302510"/>
            <a:ext cx="9063355" cy="3263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Graphs should not contain much detail and should be concise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Different graphs serve different purposes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Diagrams demonstrate ideas, concepts, processes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No more than two graphics or diagrams per slide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1"/>
          <p:cNvSpPr txBox="1"/>
          <p:nvPr/>
        </p:nvSpPr>
        <p:spPr>
          <a:xfrm>
            <a:off x="904875" y="1235869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Font Basics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904875" y="2331085"/>
            <a:ext cx="8571865" cy="3263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The font size should communicate the relative importance of the text content on the slide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Font sizes should range between 18 and 48 points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Illegible fonts detract from the message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If using a computer for the presentation, use “system” fonts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1"/>
          <p:cNvSpPr txBox="1"/>
          <p:nvPr/>
        </p:nvSpPr>
        <p:spPr>
          <a:xfrm>
            <a:off x="866775" y="1235710"/>
            <a:ext cx="9410065" cy="994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Type Basics</a:t>
            </a:r>
            <a:endParaRPr lang="en-US" b="1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866775" y="2331085"/>
            <a:ext cx="9410065" cy="3263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 CAPITAL LETTERS are hard to read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Use uppercase letters for the first letter of all main words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Avoid abbreviations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Punctuation marks can usually be omitted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8200" y="2772410"/>
            <a:ext cx="7768590" cy="1498600"/>
          </a:xfrm>
        </p:spPr>
        <p:txBody>
          <a:bodyPr>
            <a:noAutofit/>
          </a:bodyPr>
          <a:p>
            <a:pPr algn="ctr"/>
            <a:r>
              <a:rPr lang="en-US" sz="8800" b="0" spc="0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Thank You</a:t>
            </a:r>
            <a:endParaRPr lang="en-US" sz="8800" b="0" spc="0" dirty="0" smtClean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PP_MARK_KEY" val="3beeaf5e-741b-4425-8477-bc78e2ce0137"/>
  <p:tag name="COMMONDATA" val="eyJoZGlkIjoiZWJmMDAwY2JlYjU5ZjhiYmQyNjI5ODVhMGViOTlmZWYifQ==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1170</Words>
  <Application>WPS 演示</Application>
  <PresentationFormat>宽屏</PresentationFormat>
  <Paragraphs>46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Wingdings</vt:lpstr>
      <vt:lpstr>Cambria</vt:lpstr>
      <vt:lpstr>Arial Unicode MS</vt:lpstr>
      <vt:lpstr>Calibri</vt:lpstr>
      <vt:lpstr>Brush Script MT</vt:lpstr>
      <vt:lpstr>Candara</vt:lpstr>
      <vt:lpstr>Cambria Math</vt:lpstr>
      <vt:lpstr>Colonna MT</vt:lpstr>
      <vt:lpstr>Calisto MT</vt:lpstr>
      <vt:lpstr>Candara Light</vt:lpstr>
      <vt:lpstr>Times New Roman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Sophie</dc:creator>
  <cp:lastModifiedBy>admin</cp:lastModifiedBy>
  <cp:revision>42</cp:revision>
  <dcterms:created xsi:type="dcterms:W3CDTF">2020-05-22T07:52:00Z</dcterms:created>
  <dcterms:modified xsi:type="dcterms:W3CDTF">2023-05-29T08:42:26Z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88D14A4E4799488BB7D4174E567187D8</vt:lpwstr>
  </property>
  <property fmtid="{D5CDD505-2E9C-101B-9397-08002B2CF9AE}" pid="3" name="KSOProductBuildVer">
    <vt:lpwstr>2052-11.1.0.14309</vt:lpwstr>
  </property>
</Properties>
</file>