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3"/>
  </p:sldIdLst>
  <p:sldSz cx="30275530" cy="4280344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74"/>
    <p:restoredTop sz="95964"/>
  </p:normalViewPr>
  <p:slideViewPr>
    <p:cSldViewPr snapToGrid="0">
      <p:cViewPr varScale="1">
        <p:scale>
          <a:sx n="68" d="100"/>
          <a:sy n="68" d="100"/>
        </p:scale>
        <p:origin x="2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3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355202" y="5238234"/>
            <a:ext cx="13501300" cy="1656461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42544" y="22314357"/>
            <a:ext cx="13501300" cy="1555748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/>
          </a:p>
        </p:txBody>
      </p:sp>
      <p:sp>
        <p:nvSpPr>
          <p:cNvPr id="50" name="Rectangle 49"/>
          <p:cNvSpPr/>
          <p:nvPr/>
        </p:nvSpPr>
        <p:spPr>
          <a:xfrm>
            <a:off x="1355202" y="22314357"/>
            <a:ext cx="13501300" cy="1555748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 dirty="0"/>
          </a:p>
        </p:txBody>
      </p:sp>
      <p:sp>
        <p:nvSpPr>
          <p:cNvPr id="36" name="Rectangle 35"/>
          <p:cNvSpPr/>
          <p:nvPr/>
        </p:nvSpPr>
        <p:spPr>
          <a:xfrm>
            <a:off x="15515102" y="5238234"/>
            <a:ext cx="13501300" cy="1656461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76" y="1166804"/>
            <a:ext cx="29637000" cy="2886907"/>
          </a:xfrm>
        </p:spPr>
        <p:txBody>
          <a:bodyPr>
            <a:noAutofit/>
          </a:bodyPr>
          <a:lstStyle/>
          <a:p>
            <a:pPr algn="ctr"/>
            <a:r>
              <a:rPr lang="en-US" sz="5200" b="1" dirty="0"/>
              <a:t>Paper Title</a:t>
            </a:r>
            <a:br>
              <a:rPr lang="en-US" sz="5200" b="1" dirty="0"/>
            </a:br>
            <a:r>
              <a:rPr lang="en-US" sz="5200" b="1" dirty="0"/>
              <a:t>Authors and Affiliations</a:t>
            </a:r>
            <a:endParaRPr lang="en-US" sz="4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/>
          <p:nvPr/>
        </p:nvSpPr>
        <p:spPr>
          <a:xfrm>
            <a:off x="1310181" y="4908938"/>
            <a:ext cx="4090035" cy="119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15470076" y="4908938"/>
            <a:ext cx="4678680" cy="119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itle 1"/>
          <p:cNvSpPr txBox="1"/>
          <p:nvPr/>
        </p:nvSpPr>
        <p:spPr>
          <a:xfrm>
            <a:off x="1310181" y="22108549"/>
            <a:ext cx="8752840" cy="119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 Procedures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itle 1"/>
          <p:cNvSpPr txBox="1"/>
          <p:nvPr/>
        </p:nvSpPr>
        <p:spPr>
          <a:xfrm>
            <a:off x="15470080" y="22108549"/>
            <a:ext cx="7504430" cy="119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503652" y="38323920"/>
            <a:ext cx="441960" cy="776605"/>
          </a:xfrm>
          <a:prstGeom prst="rect">
            <a:avLst/>
          </a:prstGeom>
          <a:noFill/>
        </p:spPr>
        <p:txBody>
          <a:bodyPr wrap="none" lIns="158058" tIns="158058" rIns="158058" bIns="158058">
            <a:spAutoFit/>
          </a:bodyPr>
          <a:lstStyle/>
          <a:p>
            <a:pPr>
              <a:defRPr/>
            </a:pPr>
            <a:endParaRPr lang="en-US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49"/>
          <p:cNvSpPr/>
          <p:nvPr/>
        </p:nvSpPr>
        <p:spPr>
          <a:xfrm>
            <a:off x="1355202" y="38689055"/>
            <a:ext cx="27661200" cy="288690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en-US" sz="52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228600" indent="-228600">
              <a:buAutoNum type="arabicPeriod"/>
            </a:pPr>
            <a:r>
              <a:rPr lang="en-US" sz="5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Please cite the original paper first.</a:t>
            </a:r>
            <a:endParaRPr lang="en-US" sz="52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228600" indent="-228600">
              <a:buAutoNum type="arabicPeriod"/>
            </a:pPr>
            <a:r>
              <a:rPr lang="en-US" sz="5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Other references, if any. </a:t>
            </a:r>
            <a:endParaRPr lang="en-US" sz="52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310181" y="38177542"/>
            <a:ext cx="4349115" cy="11950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 descr="C:\Users\admin\Desktop\logo.pnglogo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/>
          <a:stretch>
            <a:fillRect/>
          </a:stretch>
        </p:blipFill>
        <p:spPr>
          <a:xfrm>
            <a:off x="20064095" y="860425"/>
            <a:ext cx="8979535" cy="319341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1310005" y="573405"/>
            <a:ext cx="3422015" cy="1724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958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/>
              <a:t>Paper ID #</a:t>
            </a:r>
            <a:endParaRPr lang="en-US" sz="5400" b="1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3606,&quot;width&quot;:10141.1845703125}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06d2ced1-3ee8-44b2-ae76-43bc12890235"/>
  <p:tag name="COMMONDATA" val="eyJoZGlkIjoiZWJmMDAwY2JlYjU5ZjhiYmQyNjI5ODVhMGViOTlmZW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WPS 演示</Application>
  <PresentationFormat>A4 纸张(210x297 毫米)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Times New Roman</vt:lpstr>
      <vt:lpstr>Calibri</vt:lpstr>
      <vt:lpstr>Calibri Light</vt:lpstr>
      <vt:lpstr>微软雅黑</vt:lpstr>
      <vt:lpstr>Arial Unicode MS</vt:lpstr>
      <vt:lpstr>等线 Light</vt:lpstr>
      <vt:lpstr>等线</vt:lpstr>
      <vt:lpstr>Office 主题​​</vt:lpstr>
      <vt:lpstr>Paper Title Authors and Affiliations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admin</cp:lastModifiedBy>
  <cp:revision>10</cp:revision>
  <dcterms:created xsi:type="dcterms:W3CDTF">2023-01-05T01:19:00Z</dcterms:created>
  <dcterms:modified xsi:type="dcterms:W3CDTF">2023-05-29T08:30:08Z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D261E2CAFF1D4244843210CB6952E436</vt:lpwstr>
  </property>
  <property fmtid="{D5CDD505-2E9C-101B-9397-08002B2CF9AE}" pid="3" name="KSOProductBuildVer">
    <vt:lpwstr>2052-11.1.0.14309</vt:lpwstr>
  </property>
</Properties>
</file>